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8" r:id="rId1"/>
  </p:sldMasterIdLst>
  <p:notesMasterIdLst>
    <p:notesMasterId r:id="rId10"/>
  </p:notesMasterIdLst>
  <p:sldIdLst>
    <p:sldId id="267" r:id="rId2"/>
    <p:sldId id="270" r:id="rId3"/>
    <p:sldId id="271" r:id="rId4"/>
    <p:sldId id="272" r:id="rId5"/>
    <p:sldId id="273" r:id="rId6"/>
    <p:sldId id="274" r:id="rId7"/>
    <p:sldId id="275" r:id="rId8"/>
    <p:sldId id="276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736B"/>
    <a:srgbClr val="164194"/>
    <a:srgbClr val="AAC495"/>
    <a:srgbClr val="B2D6F1"/>
    <a:srgbClr val="E4F2FB"/>
    <a:srgbClr val="00AD8C"/>
    <a:srgbClr val="007ECE"/>
    <a:srgbClr val="701D5D"/>
    <a:srgbClr val="FF6226"/>
    <a:srgbClr val="206E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368031-9BC2-45C0-B1C6-7F0E241ED6BD}" type="datetimeFigureOut">
              <a:rPr lang="de-DE" smtClean="0"/>
              <a:t>19.05.2026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01297E-A94C-4703-912A-108C4F12B4E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1639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345094" y="143027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85557512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Inhalts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2074-45F8-4146-872D-1FB2B1C01417}" type="datetime1">
              <a:rPr lang="de-DE" smtClean="0"/>
              <a:pPr/>
              <a:t>19.05.2026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eine Fußzeile ergänzen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10386293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Inhalts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2074-45F8-4146-872D-1FB2B1C01417}" type="datetime1">
              <a:rPr lang="de-DE" smtClean="0"/>
              <a:pPr/>
              <a:t>19.05.2026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eine Fußzeile ergänzen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43412576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63894" y="3237721"/>
            <a:ext cx="6662057" cy="2551599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0951028" y="294178"/>
            <a:ext cx="990600" cy="25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22D9861-5F95-4A9B-AD9E-D917B72E8C7A}" type="datetime1">
              <a:rPr lang="de-DE" smtClean="0"/>
              <a:pPr/>
              <a:t>19.05.2026</a:t>
            </a:fld>
            <a:endParaRPr lang="de-DE" dirty="0"/>
          </a:p>
        </p:txBody>
      </p:sp>
      <p:sp>
        <p:nvSpPr>
          <p:cNvPr id="7" name="Träne 5"/>
          <p:cNvSpPr/>
          <p:nvPr userDrawn="1"/>
        </p:nvSpPr>
        <p:spPr>
          <a:xfrm>
            <a:off x="7198662" y="892475"/>
            <a:ext cx="3752366" cy="3812524"/>
          </a:xfrm>
          <a:custGeom>
            <a:avLst/>
            <a:gdLst>
              <a:gd name="connsiteX0" fmla="*/ 0 w 2859578"/>
              <a:gd name="connsiteY0" fmla="*/ 1454728 h 2909455"/>
              <a:gd name="connsiteX1" fmla="*/ 1429789 w 2859578"/>
              <a:gd name="connsiteY1" fmla="*/ 0 h 2909455"/>
              <a:gd name="connsiteX2" fmla="*/ 2859578 w 2859578"/>
              <a:gd name="connsiteY2" fmla="*/ 0 h 2909455"/>
              <a:gd name="connsiteX3" fmla="*/ 2859578 w 2859578"/>
              <a:gd name="connsiteY3" fmla="*/ 1454728 h 2909455"/>
              <a:gd name="connsiteX4" fmla="*/ 1429789 w 2859578"/>
              <a:gd name="connsiteY4" fmla="*/ 2909456 h 2909455"/>
              <a:gd name="connsiteX5" fmla="*/ 0 w 2859578"/>
              <a:gd name="connsiteY5" fmla="*/ 1454728 h 2909455"/>
              <a:gd name="connsiteX0" fmla="*/ 0 w 2867891"/>
              <a:gd name="connsiteY0" fmla="*/ 1454728 h 2909456"/>
              <a:gd name="connsiteX1" fmla="*/ 1429789 w 2867891"/>
              <a:gd name="connsiteY1" fmla="*/ 0 h 2909456"/>
              <a:gd name="connsiteX2" fmla="*/ 2867891 w 2867891"/>
              <a:gd name="connsiteY2" fmla="*/ 8313 h 2909456"/>
              <a:gd name="connsiteX3" fmla="*/ 2859578 w 2867891"/>
              <a:gd name="connsiteY3" fmla="*/ 1454728 h 2909456"/>
              <a:gd name="connsiteX4" fmla="*/ 1429789 w 2867891"/>
              <a:gd name="connsiteY4" fmla="*/ 2909456 h 2909456"/>
              <a:gd name="connsiteX5" fmla="*/ 0 w 2867891"/>
              <a:gd name="connsiteY5" fmla="*/ 1454728 h 2909456"/>
              <a:gd name="connsiteX0" fmla="*/ 0 w 2867891"/>
              <a:gd name="connsiteY0" fmla="*/ 1463041 h 2917769"/>
              <a:gd name="connsiteX1" fmla="*/ 1429789 w 2867891"/>
              <a:gd name="connsiteY1" fmla="*/ 8313 h 2917769"/>
              <a:gd name="connsiteX2" fmla="*/ 2044931 w 2867891"/>
              <a:gd name="connsiteY2" fmla="*/ 0 h 2917769"/>
              <a:gd name="connsiteX3" fmla="*/ 2867891 w 2867891"/>
              <a:gd name="connsiteY3" fmla="*/ 16626 h 2917769"/>
              <a:gd name="connsiteX4" fmla="*/ 2859578 w 2867891"/>
              <a:gd name="connsiteY4" fmla="*/ 1463041 h 2917769"/>
              <a:gd name="connsiteX5" fmla="*/ 1429789 w 2867891"/>
              <a:gd name="connsiteY5" fmla="*/ 2917769 h 2917769"/>
              <a:gd name="connsiteX6" fmla="*/ 0 w 2867891"/>
              <a:gd name="connsiteY6" fmla="*/ 1463041 h 2917769"/>
              <a:gd name="connsiteX0" fmla="*/ 0 w 2867891"/>
              <a:gd name="connsiteY0" fmla="*/ 1454729 h 2909457"/>
              <a:gd name="connsiteX1" fmla="*/ 1429789 w 2867891"/>
              <a:gd name="connsiteY1" fmla="*/ 1 h 2909457"/>
              <a:gd name="connsiteX2" fmla="*/ 2576946 w 2867891"/>
              <a:gd name="connsiteY2" fmla="*/ 0 h 2909457"/>
              <a:gd name="connsiteX3" fmla="*/ 2867891 w 2867891"/>
              <a:gd name="connsiteY3" fmla="*/ 8314 h 2909457"/>
              <a:gd name="connsiteX4" fmla="*/ 2859578 w 2867891"/>
              <a:gd name="connsiteY4" fmla="*/ 1454729 h 2909457"/>
              <a:gd name="connsiteX5" fmla="*/ 1429789 w 2867891"/>
              <a:gd name="connsiteY5" fmla="*/ 2909457 h 2909457"/>
              <a:gd name="connsiteX6" fmla="*/ 0 w 2867891"/>
              <a:gd name="connsiteY6" fmla="*/ 1454729 h 2909457"/>
              <a:gd name="connsiteX0" fmla="*/ 0 w 3233651"/>
              <a:gd name="connsiteY0" fmla="*/ 1454729 h 2909457"/>
              <a:gd name="connsiteX1" fmla="*/ 1429789 w 3233651"/>
              <a:gd name="connsiteY1" fmla="*/ 1 h 2909457"/>
              <a:gd name="connsiteX2" fmla="*/ 2576946 w 3233651"/>
              <a:gd name="connsiteY2" fmla="*/ 0 h 2909457"/>
              <a:gd name="connsiteX3" fmla="*/ 3233651 w 3233651"/>
              <a:gd name="connsiteY3" fmla="*/ 1 h 2909457"/>
              <a:gd name="connsiteX4" fmla="*/ 2859578 w 3233651"/>
              <a:gd name="connsiteY4" fmla="*/ 1454729 h 2909457"/>
              <a:gd name="connsiteX5" fmla="*/ 1429789 w 3233651"/>
              <a:gd name="connsiteY5" fmla="*/ 2909457 h 2909457"/>
              <a:gd name="connsiteX6" fmla="*/ 0 w 3233651"/>
              <a:gd name="connsiteY6" fmla="*/ 1454729 h 2909457"/>
              <a:gd name="connsiteX0" fmla="*/ 0 w 3233651"/>
              <a:gd name="connsiteY0" fmla="*/ 1454729 h 2909457"/>
              <a:gd name="connsiteX1" fmla="*/ 1429789 w 3233651"/>
              <a:gd name="connsiteY1" fmla="*/ 1 h 2909457"/>
              <a:gd name="connsiteX2" fmla="*/ 2576946 w 3233651"/>
              <a:gd name="connsiteY2" fmla="*/ 0 h 2909457"/>
              <a:gd name="connsiteX3" fmla="*/ 2801389 w 3233651"/>
              <a:gd name="connsiteY3" fmla="*/ 1 h 2909457"/>
              <a:gd name="connsiteX4" fmla="*/ 3233651 w 3233651"/>
              <a:gd name="connsiteY4" fmla="*/ 1 h 2909457"/>
              <a:gd name="connsiteX5" fmla="*/ 2859578 w 3233651"/>
              <a:gd name="connsiteY5" fmla="*/ 1454729 h 2909457"/>
              <a:gd name="connsiteX6" fmla="*/ 1429789 w 3233651"/>
              <a:gd name="connsiteY6" fmla="*/ 2909457 h 2909457"/>
              <a:gd name="connsiteX7" fmla="*/ 0 w 3233651"/>
              <a:gd name="connsiteY7" fmla="*/ 1454729 h 2909457"/>
              <a:gd name="connsiteX0" fmla="*/ 0 w 2867891"/>
              <a:gd name="connsiteY0" fmla="*/ 1454729 h 2909457"/>
              <a:gd name="connsiteX1" fmla="*/ 1429789 w 2867891"/>
              <a:gd name="connsiteY1" fmla="*/ 1 h 2909457"/>
              <a:gd name="connsiteX2" fmla="*/ 2576946 w 2867891"/>
              <a:gd name="connsiteY2" fmla="*/ 0 h 2909457"/>
              <a:gd name="connsiteX3" fmla="*/ 2801389 w 2867891"/>
              <a:gd name="connsiteY3" fmla="*/ 1 h 2909457"/>
              <a:gd name="connsiteX4" fmla="*/ 2867891 w 2867891"/>
              <a:gd name="connsiteY4" fmla="*/ 448888 h 2909457"/>
              <a:gd name="connsiteX5" fmla="*/ 2859578 w 2867891"/>
              <a:gd name="connsiteY5" fmla="*/ 1454729 h 2909457"/>
              <a:gd name="connsiteX6" fmla="*/ 1429789 w 2867891"/>
              <a:gd name="connsiteY6" fmla="*/ 2909457 h 2909457"/>
              <a:gd name="connsiteX7" fmla="*/ 0 w 2867891"/>
              <a:gd name="connsiteY7" fmla="*/ 1454729 h 2909457"/>
              <a:gd name="connsiteX0" fmla="*/ 0 w 2876204"/>
              <a:gd name="connsiteY0" fmla="*/ 1454729 h 2909457"/>
              <a:gd name="connsiteX1" fmla="*/ 1429789 w 2876204"/>
              <a:gd name="connsiteY1" fmla="*/ 1 h 2909457"/>
              <a:gd name="connsiteX2" fmla="*/ 2576946 w 2876204"/>
              <a:gd name="connsiteY2" fmla="*/ 0 h 2909457"/>
              <a:gd name="connsiteX3" fmla="*/ 2876204 w 2876204"/>
              <a:gd name="connsiteY3" fmla="*/ 16626 h 2909457"/>
              <a:gd name="connsiteX4" fmla="*/ 2867891 w 2876204"/>
              <a:gd name="connsiteY4" fmla="*/ 448888 h 2909457"/>
              <a:gd name="connsiteX5" fmla="*/ 2859578 w 2876204"/>
              <a:gd name="connsiteY5" fmla="*/ 1454729 h 2909457"/>
              <a:gd name="connsiteX6" fmla="*/ 1429789 w 2876204"/>
              <a:gd name="connsiteY6" fmla="*/ 2909457 h 2909457"/>
              <a:gd name="connsiteX7" fmla="*/ 0 w 2876204"/>
              <a:gd name="connsiteY7" fmla="*/ 1454729 h 2909457"/>
              <a:gd name="connsiteX0" fmla="*/ 0 w 2876204"/>
              <a:gd name="connsiteY0" fmla="*/ 1479668 h 2934396"/>
              <a:gd name="connsiteX1" fmla="*/ 1429789 w 2876204"/>
              <a:gd name="connsiteY1" fmla="*/ 24940 h 2934396"/>
              <a:gd name="connsiteX2" fmla="*/ 2601885 w 2876204"/>
              <a:gd name="connsiteY2" fmla="*/ 0 h 2934396"/>
              <a:gd name="connsiteX3" fmla="*/ 2876204 w 2876204"/>
              <a:gd name="connsiteY3" fmla="*/ 41565 h 2934396"/>
              <a:gd name="connsiteX4" fmla="*/ 2867891 w 2876204"/>
              <a:gd name="connsiteY4" fmla="*/ 473827 h 2934396"/>
              <a:gd name="connsiteX5" fmla="*/ 2859578 w 2876204"/>
              <a:gd name="connsiteY5" fmla="*/ 1479668 h 2934396"/>
              <a:gd name="connsiteX6" fmla="*/ 1429789 w 2876204"/>
              <a:gd name="connsiteY6" fmla="*/ 2934396 h 2934396"/>
              <a:gd name="connsiteX7" fmla="*/ 0 w 2876204"/>
              <a:gd name="connsiteY7" fmla="*/ 1479668 h 2934396"/>
              <a:gd name="connsiteX0" fmla="*/ 0 w 2876204"/>
              <a:gd name="connsiteY0" fmla="*/ 1479668 h 2934396"/>
              <a:gd name="connsiteX1" fmla="*/ 1429789 w 2876204"/>
              <a:gd name="connsiteY1" fmla="*/ 24940 h 2934396"/>
              <a:gd name="connsiteX2" fmla="*/ 2601885 w 2876204"/>
              <a:gd name="connsiteY2" fmla="*/ 0 h 2934396"/>
              <a:gd name="connsiteX3" fmla="*/ 2876204 w 2876204"/>
              <a:gd name="connsiteY3" fmla="*/ 16627 h 2934396"/>
              <a:gd name="connsiteX4" fmla="*/ 2867891 w 2876204"/>
              <a:gd name="connsiteY4" fmla="*/ 473827 h 2934396"/>
              <a:gd name="connsiteX5" fmla="*/ 2859578 w 2876204"/>
              <a:gd name="connsiteY5" fmla="*/ 1479668 h 2934396"/>
              <a:gd name="connsiteX6" fmla="*/ 1429789 w 2876204"/>
              <a:gd name="connsiteY6" fmla="*/ 2934396 h 2934396"/>
              <a:gd name="connsiteX7" fmla="*/ 0 w 2876204"/>
              <a:gd name="connsiteY7" fmla="*/ 1479668 h 2934396"/>
              <a:gd name="connsiteX0" fmla="*/ 0 w 2876204"/>
              <a:gd name="connsiteY0" fmla="*/ 1463041 h 2917769"/>
              <a:gd name="connsiteX1" fmla="*/ 1429789 w 2876204"/>
              <a:gd name="connsiteY1" fmla="*/ 8313 h 2917769"/>
              <a:gd name="connsiteX2" fmla="*/ 2535383 w 2876204"/>
              <a:gd name="connsiteY2" fmla="*/ 8312 h 2917769"/>
              <a:gd name="connsiteX3" fmla="*/ 2876204 w 2876204"/>
              <a:gd name="connsiteY3" fmla="*/ 0 h 2917769"/>
              <a:gd name="connsiteX4" fmla="*/ 2867891 w 2876204"/>
              <a:gd name="connsiteY4" fmla="*/ 457200 h 2917769"/>
              <a:gd name="connsiteX5" fmla="*/ 2859578 w 2876204"/>
              <a:gd name="connsiteY5" fmla="*/ 1463041 h 2917769"/>
              <a:gd name="connsiteX6" fmla="*/ 1429789 w 2876204"/>
              <a:gd name="connsiteY6" fmla="*/ 2917769 h 2917769"/>
              <a:gd name="connsiteX7" fmla="*/ 0 w 2876204"/>
              <a:gd name="connsiteY7" fmla="*/ 1463041 h 2917769"/>
              <a:gd name="connsiteX0" fmla="*/ 0 w 2867892"/>
              <a:gd name="connsiteY0" fmla="*/ 1454729 h 2909457"/>
              <a:gd name="connsiteX1" fmla="*/ 1429789 w 2867892"/>
              <a:gd name="connsiteY1" fmla="*/ 1 h 2909457"/>
              <a:gd name="connsiteX2" fmla="*/ 2535383 w 2867892"/>
              <a:gd name="connsiteY2" fmla="*/ 0 h 2909457"/>
              <a:gd name="connsiteX3" fmla="*/ 2867892 w 2867892"/>
              <a:gd name="connsiteY3" fmla="*/ 8313 h 2909457"/>
              <a:gd name="connsiteX4" fmla="*/ 2867891 w 2867892"/>
              <a:gd name="connsiteY4" fmla="*/ 448888 h 2909457"/>
              <a:gd name="connsiteX5" fmla="*/ 2859578 w 2867892"/>
              <a:gd name="connsiteY5" fmla="*/ 1454729 h 2909457"/>
              <a:gd name="connsiteX6" fmla="*/ 1429789 w 2867892"/>
              <a:gd name="connsiteY6" fmla="*/ 2909457 h 2909457"/>
              <a:gd name="connsiteX7" fmla="*/ 0 w 2867892"/>
              <a:gd name="connsiteY7" fmla="*/ 1454729 h 2909457"/>
              <a:gd name="connsiteX0" fmla="*/ 0 w 2892832"/>
              <a:gd name="connsiteY0" fmla="*/ 1481625 h 2936353"/>
              <a:gd name="connsiteX1" fmla="*/ 1429789 w 2892832"/>
              <a:gd name="connsiteY1" fmla="*/ 26897 h 2936353"/>
              <a:gd name="connsiteX2" fmla="*/ 2535383 w 2892832"/>
              <a:gd name="connsiteY2" fmla="*/ 26896 h 2936353"/>
              <a:gd name="connsiteX3" fmla="*/ 2867892 w 2892832"/>
              <a:gd name="connsiteY3" fmla="*/ 35209 h 2936353"/>
              <a:gd name="connsiteX4" fmla="*/ 2867891 w 2892832"/>
              <a:gd name="connsiteY4" fmla="*/ 475784 h 2936353"/>
              <a:gd name="connsiteX5" fmla="*/ 2859578 w 2892832"/>
              <a:gd name="connsiteY5" fmla="*/ 1481625 h 2936353"/>
              <a:gd name="connsiteX6" fmla="*/ 1429789 w 2892832"/>
              <a:gd name="connsiteY6" fmla="*/ 2936353 h 2936353"/>
              <a:gd name="connsiteX7" fmla="*/ 0 w 2892832"/>
              <a:gd name="connsiteY7" fmla="*/ 1481625 h 2936353"/>
              <a:gd name="connsiteX0" fmla="*/ 0 w 2872842"/>
              <a:gd name="connsiteY0" fmla="*/ 1454729 h 2909457"/>
              <a:gd name="connsiteX1" fmla="*/ 1429789 w 2872842"/>
              <a:gd name="connsiteY1" fmla="*/ 1 h 2909457"/>
              <a:gd name="connsiteX2" fmla="*/ 2535383 w 2872842"/>
              <a:gd name="connsiteY2" fmla="*/ 0 h 2909457"/>
              <a:gd name="connsiteX3" fmla="*/ 2834641 w 2872842"/>
              <a:gd name="connsiteY3" fmla="*/ 66502 h 2909457"/>
              <a:gd name="connsiteX4" fmla="*/ 2867891 w 2872842"/>
              <a:gd name="connsiteY4" fmla="*/ 448888 h 2909457"/>
              <a:gd name="connsiteX5" fmla="*/ 2859578 w 2872842"/>
              <a:gd name="connsiteY5" fmla="*/ 1454729 h 2909457"/>
              <a:gd name="connsiteX6" fmla="*/ 1429789 w 2872842"/>
              <a:gd name="connsiteY6" fmla="*/ 2909457 h 2909457"/>
              <a:gd name="connsiteX7" fmla="*/ 0 w 2872842"/>
              <a:gd name="connsiteY7" fmla="*/ 1454729 h 2909457"/>
              <a:gd name="connsiteX0" fmla="*/ 0 w 2872842"/>
              <a:gd name="connsiteY0" fmla="*/ 1454729 h 2909457"/>
              <a:gd name="connsiteX1" fmla="*/ 1429789 w 2872842"/>
              <a:gd name="connsiteY1" fmla="*/ 1 h 2909457"/>
              <a:gd name="connsiteX2" fmla="*/ 2535383 w 2872842"/>
              <a:gd name="connsiteY2" fmla="*/ 0 h 2909457"/>
              <a:gd name="connsiteX3" fmla="*/ 2834641 w 2872842"/>
              <a:gd name="connsiteY3" fmla="*/ 66502 h 2909457"/>
              <a:gd name="connsiteX4" fmla="*/ 2867891 w 2872842"/>
              <a:gd name="connsiteY4" fmla="*/ 448888 h 2909457"/>
              <a:gd name="connsiteX5" fmla="*/ 2859578 w 2872842"/>
              <a:gd name="connsiteY5" fmla="*/ 1454729 h 2909457"/>
              <a:gd name="connsiteX6" fmla="*/ 1429789 w 2872842"/>
              <a:gd name="connsiteY6" fmla="*/ 2909457 h 2909457"/>
              <a:gd name="connsiteX7" fmla="*/ 0 w 2872842"/>
              <a:gd name="connsiteY7" fmla="*/ 1454729 h 2909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2842" h="2909457">
                <a:moveTo>
                  <a:pt x="0" y="1454729"/>
                </a:moveTo>
                <a:cubicBezTo>
                  <a:pt x="0" y="651305"/>
                  <a:pt x="640138" y="1"/>
                  <a:pt x="1429789" y="1"/>
                </a:cubicBezTo>
                <a:lnTo>
                  <a:pt x="2535383" y="0"/>
                </a:lnTo>
                <a:cubicBezTo>
                  <a:pt x="2775067" y="1385"/>
                  <a:pt x="2779223" y="-8313"/>
                  <a:pt x="2834641" y="66502"/>
                </a:cubicBezTo>
                <a:cubicBezTo>
                  <a:pt x="2890059" y="141317"/>
                  <a:pt x="2869277" y="207819"/>
                  <a:pt x="2867891" y="448888"/>
                </a:cubicBezTo>
                <a:cubicBezTo>
                  <a:pt x="2867891" y="933797"/>
                  <a:pt x="2859578" y="969820"/>
                  <a:pt x="2859578" y="1454729"/>
                </a:cubicBezTo>
                <a:cubicBezTo>
                  <a:pt x="2859578" y="2258153"/>
                  <a:pt x="2219440" y="2909457"/>
                  <a:pt x="1429789" y="2909457"/>
                </a:cubicBezTo>
                <a:cubicBezTo>
                  <a:pt x="640138" y="2909457"/>
                  <a:pt x="0" y="2258153"/>
                  <a:pt x="0" y="1454729"/>
                </a:cubicBez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1641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262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63894" y="3237721"/>
            <a:ext cx="6662057" cy="2551599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0951028" y="294178"/>
            <a:ext cx="990600" cy="25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22D9861-5F95-4A9B-AD9E-D917B72E8C7A}" type="datetime1">
              <a:rPr lang="de-DE" smtClean="0"/>
              <a:pPr/>
              <a:t>19.05.2026</a:t>
            </a:fld>
            <a:endParaRPr lang="de-DE" dirty="0"/>
          </a:p>
        </p:txBody>
      </p:sp>
      <p:sp>
        <p:nvSpPr>
          <p:cNvPr id="7" name="Träne 5"/>
          <p:cNvSpPr/>
          <p:nvPr/>
        </p:nvSpPr>
        <p:spPr>
          <a:xfrm>
            <a:off x="7198662" y="892475"/>
            <a:ext cx="3752366" cy="3812524"/>
          </a:xfrm>
          <a:custGeom>
            <a:avLst/>
            <a:gdLst>
              <a:gd name="connsiteX0" fmla="*/ 0 w 2859578"/>
              <a:gd name="connsiteY0" fmla="*/ 1454728 h 2909455"/>
              <a:gd name="connsiteX1" fmla="*/ 1429789 w 2859578"/>
              <a:gd name="connsiteY1" fmla="*/ 0 h 2909455"/>
              <a:gd name="connsiteX2" fmla="*/ 2859578 w 2859578"/>
              <a:gd name="connsiteY2" fmla="*/ 0 h 2909455"/>
              <a:gd name="connsiteX3" fmla="*/ 2859578 w 2859578"/>
              <a:gd name="connsiteY3" fmla="*/ 1454728 h 2909455"/>
              <a:gd name="connsiteX4" fmla="*/ 1429789 w 2859578"/>
              <a:gd name="connsiteY4" fmla="*/ 2909456 h 2909455"/>
              <a:gd name="connsiteX5" fmla="*/ 0 w 2859578"/>
              <a:gd name="connsiteY5" fmla="*/ 1454728 h 2909455"/>
              <a:gd name="connsiteX0" fmla="*/ 0 w 2867891"/>
              <a:gd name="connsiteY0" fmla="*/ 1454728 h 2909456"/>
              <a:gd name="connsiteX1" fmla="*/ 1429789 w 2867891"/>
              <a:gd name="connsiteY1" fmla="*/ 0 h 2909456"/>
              <a:gd name="connsiteX2" fmla="*/ 2867891 w 2867891"/>
              <a:gd name="connsiteY2" fmla="*/ 8313 h 2909456"/>
              <a:gd name="connsiteX3" fmla="*/ 2859578 w 2867891"/>
              <a:gd name="connsiteY3" fmla="*/ 1454728 h 2909456"/>
              <a:gd name="connsiteX4" fmla="*/ 1429789 w 2867891"/>
              <a:gd name="connsiteY4" fmla="*/ 2909456 h 2909456"/>
              <a:gd name="connsiteX5" fmla="*/ 0 w 2867891"/>
              <a:gd name="connsiteY5" fmla="*/ 1454728 h 2909456"/>
              <a:gd name="connsiteX0" fmla="*/ 0 w 2867891"/>
              <a:gd name="connsiteY0" fmla="*/ 1463041 h 2917769"/>
              <a:gd name="connsiteX1" fmla="*/ 1429789 w 2867891"/>
              <a:gd name="connsiteY1" fmla="*/ 8313 h 2917769"/>
              <a:gd name="connsiteX2" fmla="*/ 2044931 w 2867891"/>
              <a:gd name="connsiteY2" fmla="*/ 0 h 2917769"/>
              <a:gd name="connsiteX3" fmla="*/ 2867891 w 2867891"/>
              <a:gd name="connsiteY3" fmla="*/ 16626 h 2917769"/>
              <a:gd name="connsiteX4" fmla="*/ 2859578 w 2867891"/>
              <a:gd name="connsiteY4" fmla="*/ 1463041 h 2917769"/>
              <a:gd name="connsiteX5" fmla="*/ 1429789 w 2867891"/>
              <a:gd name="connsiteY5" fmla="*/ 2917769 h 2917769"/>
              <a:gd name="connsiteX6" fmla="*/ 0 w 2867891"/>
              <a:gd name="connsiteY6" fmla="*/ 1463041 h 2917769"/>
              <a:gd name="connsiteX0" fmla="*/ 0 w 2867891"/>
              <a:gd name="connsiteY0" fmla="*/ 1454729 h 2909457"/>
              <a:gd name="connsiteX1" fmla="*/ 1429789 w 2867891"/>
              <a:gd name="connsiteY1" fmla="*/ 1 h 2909457"/>
              <a:gd name="connsiteX2" fmla="*/ 2576946 w 2867891"/>
              <a:gd name="connsiteY2" fmla="*/ 0 h 2909457"/>
              <a:gd name="connsiteX3" fmla="*/ 2867891 w 2867891"/>
              <a:gd name="connsiteY3" fmla="*/ 8314 h 2909457"/>
              <a:gd name="connsiteX4" fmla="*/ 2859578 w 2867891"/>
              <a:gd name="connsiteY4" fmla="*/ 1454729 h 2909457"/>
              <a:gd name="connsiteX5" fmla="*/ 1429789 w 2867891"/>
              <a:gd name="connsiteY5" fmla="*/ 2909457 h 2909457"/>
              <a:gd name="connsiteX6" fmla="*/ 0 w 2867891"/>
              <a:gd name="connsiteY6" fmla="*/ 1454729 h 2909457"/>
              <a:gd name="connsiteX0" fmla="*/ 0 w 3233651"/>
              <a:gd name="connsiteY0" fmla="*/ 1454729 h 2909457"/>
              <a:gd name="connsiteX1" fmla="*/ 1429789 w 3233651"/>
              <a:gd name="connsiteY1" fmla="*/ 1 h 2909457"/>
              <a:gd name="connsiteX2" fmla="*/ 2576946 w 3233651"/>
              <a:gd name="connsiteY2" fmla="*/ 0 h 2909457"/>
              <a:gd name="connsiteX3" fmla="*/ 3233651 w 3233651"/>
              <a:gd name="connsiteY3" fmla="*/ 1 h 2909457"/>
              <a:gd name="connsiteX4" fmla="*/ 2859578 w 3233651"/>
              <a:gd name="connsiteY4" fmla="*/ 1454729 h 2909457"/>
              <a:gd name="connsiteX5" fmla="*/ 1429789 w 3233651"/>
              <a:gd name="connsiteY5" fmla="*/ 2909457 h 2909457"/>
              <a:gd name="connsiteX6" fmla="*/ 0 w 3233651"/>
              <a:gd name="connsiteY6" fmla="*/ 1454729 h 2909457"/>
              <a:gd name="connsiteX0" fmla="*/ 0 w 3233651"/>
              <a:gd name="connsiteY0" fmla="*/ 1454729 h 2909457"/>
              <a:gd name="connsiteX1" fmla="*/ 1429789 w 3233651"/>
              <a:gd name="connsiteY1" fmla="*/ 1 h 2909457"/>
              <a:gd name="connsiteX2" fmla="*/ 2576946 w 3233651"/>
              <a:gd name="connsiteY2" fmla="*/ 0 h 2909457"/>
              <a:gd name="connsiteX3" fmla="*/ 2801389 w 3233651"/>
              <a:gd name="connsiteY3" fmla="*/ 1 h 2909457"/>
              <a:gd name="connsiteX4" fmla="*/ 3233651 w 3233651"/>
              <a:gd name="connsiteY4" fmla="*/ 1 h 2909457"/>
              <a:gd name="connsiteX5" fmla="*/ 2859578 w 3233651"/>
              <a:gd name="connsiteY5" fmla="*/ 1454729 h 2909457"/>
              <a:gd name="connsiteX6" fmla="*/ 1429789 w 3233651"/>
              <a:gd name="connsiteY6" fmla="*/ 2909457 h 2909457"/>
              <a:gd name="connsiteX7" fmla="*/ 0 w 3233651"/>
              <a:gd name="connsiteY7" fmla="*/ 1454729 h 2909457"/>
              <a:gd name="connsiteX0" fmla="*/ 0 w 2867891"/>
              <a:gd name="connsiteY0" fmla="*/ 1454729 h 2909457"/>
              <a:gd name="connsiteX1" fmla="*/ 1429789 w 2867891"/>
              <a:gd name="connsiteY1" fmla="*/ 1 h 2909457"/>
              <a:gd name="connsiteX2" fmla="*/ 2576946 w 2867891"/>
              <a:gd name="connsiteY2" fmla="*/ 0 h 2909457"/>
              <a:gd name="connsiteX3" fmla="*/ 2801389 w 2867891"/>
              <a:gd name="connsiteY3" fmla="*/ 1 h 2909457"/>
              <a:gd name="connsiteX4" fmla="*/ 2867891 w 2867891"/>
              <a:gd name="connsiteY4" fmla="*/ 448888 h 2909457"/>
              <a:gd name="connsiteX5" fmla="*/ 2859578 w 2867891"/>
              <a:gd name="connsiteY5" fmla="*/ 1454729 h 2909457"/>
              <a:gd name="connsiteX6" fmla="*/ 1429789 w 2867891"/>
              <a:gd name="connsiteY6" fmla="*/ 2909457 h 2909457"/>
              <a:gd name="connsiteX7" fmla="*/ 0 w 2867891"/>
              <a:gd name="connsiteY7" fmla="*/ 1454729 h 2909457"/>
              <a:gd name="connsiteX0" fmla="*/ 0 w 2876204"/>
              <a:gd name="connsiteY0" fmla="*/ 1454729 h 2909457"/>
              <a:gd name="connsiteX1" fmla="*/ 1429789 w 2876204"/>
              <a:gd name="connsiteY1" fmla="*/ 1 h 2909457"/>
              <a:gd name="connsiteX2" fmla="*/ 2576946 w 2876204"/>
              <a:gd name="connsiteY2" fmla="*/ 0 h 2909457"/>
              <a:gd name="connsiteX3" fmla="*/ 2876204 w 2876204"/>
              <a:gd name="connsiteY3" fmla="*/ 16626 h 2909457"/>
              <a:gd name="connsiteX4" fmla="*/ 2867891 w 2876204"/>
              <a:gd name="connsiteY4" fmla="*/ 448888 h 2909457"/>
              <a:gd name="connsiteX5" fmla="*/ 2859578 w 2876204"/>
              <a:gd name="connsiteY5" fmla="*/ 1454729 h 2909457"/>
              <a:gd name="connsiteX6" fmla="*/ 1429789 w 2876204"/>
              <a:gd name="connsiteY6" fmla="*/ 2909457 h 2909457"/>
              <a:gd name="connsiteX7" fmla="*/ 0 w 2876204"/>
              <a:gd name="connsiteY7" fmla="*/ 1454729 h 2909457"/>
              <a:gd name="connsiteX0" fmla="*/ 0 w 2876204"/>
              <a:gd name="connsiteY0" fmla="*/ 1479668 h 2934396"/>
              <a:gd name="connsiteX1" fmla="*/ 1429789 w 2876204"/>
              <a:gd name="connsiteY1" fmla="*/ 24940 h 2934396"/>
              <a:gd name="connsiteX2" fmla="*/ 2601885 w 2876204"/>
              <a:gd name="connsiteY2" fmla="*/ 0 h 2934396"/>
              <a:gd name="connsiteX3" fmla="*/ 2876204 w 2876204"/>
              <a:gd name="connsiteY3" fmla="*/ 41565 h 2934396"/>
              <a:gd name="connsiteX4" fmla="*/ 2867891 w 2876204"/>
              <a:gd name="connsiteY4" fmla="*/ 473827 h 2934396"/>
              <a:gd name="connsiteX5" fmla="*/ 2859578 w 2876204"/>
              <a:gd name="connsiteY5" fmla="*/ 1479668 h 2934396"/>
              <a:gd name="connsiteX6" fmla="*/ 1429789 w 2876204"/>
              <a:gd name="connsiteY6" fmla="*/ 2934396 h 2934396"/>
              <a:gd name="connsiteX7" fmla="*/ 0 w 2876204"/>
              <a:gd name="connsiteY7" fmla="*/ 1479668 h 2934396"/>
              <a:gd name="connsiteX0" fmla="*/ 0 w 2876204"/>
              <a:gd name="connsiteY0" fmla="*/ 1479668 h 2934396"/>
              <a:gd name="connsiteX1" fmla="*/ 1429789 w 2876204"/>
              <a:gd name="connsiteY1" fmla="*/ 24940 h 2934396"/>
              <a:gd name="connsiteX2" fmla="*/ 2601885 w 2876204"/>
              <a:gd name="connsiteY2" fmla="*/ 0 h 2934396"/>
              <a:gd name="connsiteX3" fmla="*/ 2876204 w 2876204"/>
              <a:gd name="connsiteY3" fmla="*/ 16627 h 2934396"/>
              <a:gd name="connsiteX4" fmla="*/ 2867891 w 2876204"/>
              <a:gd name="connsiteY4" fmla="*/ 473827 h 2934396"/>
              <a:gd name="connsiteX5" fmla="*/ 2859578 w 2876204"/>
              <a:gd name="connsiteY5" fmla="*/ 1479668 h 2934396"/>
              <a:gd name="connsiteX6" fmla="*/ 1429789 w 2876204"/>
              <a:gd name="connsiteY6" fmla="*/ 2934396 h 2934396"/>
              <a:gd name="connsiteX7" fmla="*/ 0 w 2876204"/>
              <a:gd name="connsiteY7" fmla="*/ 1479668 h 2934396"/>
              <a:gd name="connsiteX0" fmla="*/ 0 w 2876204"/>
              <a:gd name="connsiteY0" fmla="*/ 1463041 h 2917769"/>
              <a:gd name="connsiteX1" fmla="*/ 1429789 w 2876204"/>
              <a:gd name="connsiteY1" fmla="*/ 8313 h 2917769"/>
              <a:gd name="connsiteX2" fmla="*/ 2535383 w 2876204"/>
              <a:gd name="connsiteY2" fmla="*/ 8312 h 2917769"/>
              <a:gd name="connsiteX3" fmla="*/ 2876204 w 2876204"/>
              <a:gd name="connsiteY3" fmla="*/ 0 h 2917769"/>
              <a:gd name="connsiteX4" fmla="*/ 2867891 w 2876204"/>
              <a:gd name="connsiteY4" fmla="*/ 457200 h 2917769"/>
              <a:gd name="connsiteX5" fmla="*/ 2859578 w 2876204"/>
              <a:gd name="connsiteY5" fmla="*/ 1463041 h 2917769"/>
              <a:gd name="connsiteX6" fmla="*/ 1429789 w 2876204"/>
              <a:gd name="connsiteY6" fmla="*/ 2917769 h 2917769"/>
              <a:gd name="connsiteX7" fmla="*/ 0 w 2876204"/>
              <a:gd name="connsiteY7" fmla="*/ 1463041 h 2917769"/>
              <a:gd name="connsiteX0" fmla="*/ 0 w 2867892"/>
              <a:gd name="connsiteY0" fmla="*/ 1454729 h 2909457"/>
              <a:gd name="connsiteX1" fmla="*/ 1429789 w 2867892"/>
              <a:gd name="connsiteY1" fmla="*/ 1 h 2909457"/>
              <a:gd name="connsiteX2" fmla="*/ 2535383 w 2867892"/>
              <a:gd name="connsiteY2" fmla="*/ 0 h 2909457"/>
              <a:gd name="connsiteX3" fmla="*/ 2867892 w 2867892"/>
              <a:gd name="connsiteY3" fmla="*/ 8313 h 2909457"/>
              <a:gd name="connsiteX4" fmla="*/ 2867891 w 2867892"/>
              <a:gd name="connsiteY4" fmla="*/ 448888 h 2909457"/>
              <a:gd name="connsiteX5" fmla="*/ 2859578 w 2867892"/>
              <a:gd name="connsiteY5" fmla="*/ 1454729 h 2909457"/>
              <a:gd name="connsiteX6" fmla="*/ 1429789 w 2867892"/>
              <a:gd name="connsiteY6" fmla="*/ 2909457 h 2909457"/>
              <a:gd name="connsiteX7" fmla="*/ 0 w 2867892"/>
              <a:gd name="connsiteY7" fmla="*/ 1454729 h 2909457"/>
              <a:gd name="connsiteX0" fmla="*/ 0 w 2892832"/>
              <a:gd name="connsiteY0" fmla="*/ 1481625 h 2936353"/>
              <a:gd name="connsiteX1" fmla="*/ 1429789 w 2892832"/>
              <a:gd name="connsiteY1" fmla="*/ 26897 h 2936353"/>
              <a:gd name="connsiteX2" fmla="*/ 2535383 w 2892832"/>
              <a:gd name="connsiteY2" fmla="*/ 26896 h 2936353"/>
              <a:gd name="connsiteX3" fmla="*/ 2867892 w 2892832"/>
              <a:gd name="connsiteY3" fmla="*/ 35209 h 2936353"/>
              <a:gd name="connsiteX4" fmla="*/ 2867891 w 2892832"/>
              <a:gd name="connsiteY4" fmla="*/ 475784 h 2936353"/>
              <a:gd name="connsiteX5" fmla="*/ 2859578 w 2892832"/>
              <a:gd name="connsiteY5" fmla="*/ 1481625 h 2936353"/>
              <a:gd name="connsiteX6" fmla="*/ 1429789 w 2892832"/>
              <a:gd name="connsiteY6" fmla="*/ 2936353 h 2936353"/>
              <a:gd name="connsiteX7" fmla="*/ 0 w 2892832"/>
              <a:gd name="connsiteY7" fmla="*/ 1481625 h 2936353"/>
              <a:gd name="connsiteX0" fmla="*/ 0 w 2872842"/>
              <a:gd name="connsiteY0" fmla="*/ 1454729 h 2909457"/>
              <a:gd name="connsiteX1" fmla="*/ 1429789 w 2872842"/>
              <a:gd name="connsiteY1" fmla="*/ 1 h 2909457"/>
              <a:gd name="connsiteX2" fmla="*/ 2535383 w 2872842"/>
              <a:gd name="connsiteY2" fmla="*/ 0 h 2909457"/>
              <a:gd name="connsiteX3" fmla="*/ 2834641 w 2872842"/>
              <a:gd name="connsiteY3" fmla="*/ 66502 h 2909457"/>
              <a:gd name="connsiteX4" fmla="*/ 2867891 w 2872842"/>
              <a:gd name="connsiteY4" fmla="*/ 448888 h 2909457"/>
              <a:gd name="connsiteX5" fmla="*/ 2859578 w 2872842"/>
              <a:gd name="connsiteY5" fmla="*/ 1454729 h 2909457"/>
              <a:gd name="connsiteX6" fmla="*/ 1429789 w 2872842"/>
              <a:gd name="connsiteY6" fmla="*/ 2909457 h 2909457"/>
              <a:gd name="connsiteX7" fmla="*/ 0 w 2872842"/>
              <a:gd name="connsiteY7" fmla="*/ 1454729 h 2909457"/>
              <a:gd name="connsiteX0" fmla="*/ 0 w 2872842"/>
              <a:gd name="connsiteY0" fmla="*/ 1454729 h 2909457"/>
              <a:gd name="connsiteX1" fmla="*/ 1429789 w 2872842"/>
              <a:gd name="connsiteY1" fmla="*/ 1 h 2909457"/>
              <a:gd name="connsiteX2" fmla="*/ 2535383 w 2872842"/>
              <a:gd name="connsiteY2" fmla="*/ 0 h 2909457"/>
              <a:gd name="connsiteX3" fmla="*/ 2834641 w 2872842"/>
              <a:gd name="connsiteY3" fmla="*/ 66502 h 2909457"/>
              <a:gd name="connsiteX4" fmla="*/ 2867891 w 2872842"/>
              <a:gd name="connsiteY4" fmla="*/ 448888 h 2909457"/>
              <a:gd name="connsiteX5" fmla="*/ 2859578 w 2872842"/>
              <a:gd name="connsiteY5" fmla="*/ 1454729 h 2909457"/>
              <a:gd name="connsiteX6" fmla="*/ 1429789 w 2872842"/>
              <a:gd name="connsiteY6" fmla="*/ 2909457 h 2909457"/>
              <a:gd name="connsiteX7" fmla="*/ 0 w 2872842"/>
              <a:gd name="connsiteY7" fmla="*/ 1454729 h 2909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2842" h="2909457">
                <a:moveTo>
                  <a:pt x="0" y="1454729"/>
                </a:moveTo>
                <a:cubicBezTo>
                  <a:pt x="0" y="651305"/>
                  <a:pt x="640138" y="1"/>
                  <a:pt x="1429789" y="1"/>
                </a:cubicBezTo>
                <a:lnTo>
                  <a:pt x="2535383" y="0"/>
                </a:lnTo>
                <a:cubicBezTo>
                  <a:pt x="2775067" y="1385"/>
                  <a:pt x="2779223" y="-8313"/>
                  <a:pt x="2834641" y="66502"/>
                </a:cubicBezTo>
                <a:cubicBezTo>
                  <a:pt x="2890059" y="141317"/>
                  <a:pt x="2869277" y="207819"/>
                  <a:pt x="2867891" y="448888"/>
                </a:cubicBezTo>
                <a:cubicBezTo>
                  <a:pt x="2867891" y="933797"/>
                  <a:pt x="2859578" y="969820"/>
                  <a:pt x="2859578" y="1454729"/>
                </a:cubicBezTo>
                <a:cubicBezTo>
                  <a:pt x="2859578" y="2258153"/>
                  <a:pt x="2219440" y="2909457"/>
                  <a:pt x="1429789" y="2909457"/>
                </a:cubicBezTo>
                <a:cubicBezTo>
                  <a:pt x="640138" y="2909457"/>
                  <a:pt x="0" y="2258153"/>
                  <a:pt x="0" y="1454729"/>
                </a:cubicBez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164194"/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  <p:sp>
        <p:nvSpPr>
          <p:cNvPr id="8" name="Träne 5"/>
          <p:cNvSpPr/>
          <p:nvPr userDrawn="1"/>
        </p:nvSpPr>
        <p:spPr>
          <a:xfrm>
            <a:off x="7198662" y="892475"/>
            <a:ext cx="3752366" cy="3812524"/>
          </a:xfrm>
          <a:custGeom>
            <a:avLst/>
            <a:gdLst>
              <a:gd name="connsiteX0" fmla="*/ 0 w 2859578"/>
              <a:gd name="connsiteY0" fmla="*/ 1454728 h 2909455"/>
              <a:gd name="connsiteX1" fmla="*/ 1429789 w 2859578"/>
              <a:gd name="connsiteY1" fmla="*/ 0 h 2909455"/>
              <a:gd name="connsiteX2" fmla="*/ 2859578 w 2859578"/>
              <a:gd name="connsiteY2" fmla="*/ 0 h 2909455"/>
              <a:gd name="connsiteX3" fmla="*/ 2859578 w 2859578"/>
              <a:gd name="connsiteY3" fmla="*/ 1454728 h 2909455"/>
              <a:gd name="connsiteX4" fmla="*/ 1429789 w 2859578"/>
              <a:gd name="connsiteY4" fmla="*/ 2909456 h 2909455"/>
              <a:gd name="connsiteX5" fmla="*/ 0 w 2859578"/>
              <a:gd name="connsiteY5" fmla="*/ 1454728 h 2909455"/>
              <a:gd name="connsiteX0" fmla="*/ 0 w 2867891"/>
              <a:gd name="connsiteY0" fmla="*/ 1454728 h 2909456"/>
              <a:gd name="connsiteX1" fmla="*/ 1429789 w 2867891"/>
              <a:gd name="connsiteY1" fmla="*/ 0 h 2909456"/>
              <a:gd name="connsiteX2" fmla="*/ 2867891 w 2867891"/>
              <a:gd name="connsiteY2" fmla="*/ 8313 h 2909456"/>
              <a:gd name="connsiteX3" fmla="*/ 2859578 w 2867891"/>
              <a:gd name="connsiteY3" fmla="*/ 1454728 h 2909456"/>
              <a:gd name="connsiteX4" fmla="*/ 1429789 w 2867891"/>
              <a:gd name="connsiteY4" fmla="*/ 2909456 h 2909456"/>
              <a:gd name="connsiteX5" fmla="*/ 0 w 2867891"/>
              <a:gd name="connsiteY5" fmla="*/ 1454728 h 2909456"/>
              <a:gd name="connsiteX0" fmla="*/ 0 w 2867891"/>
              <a:gd name="connsiteY0" fmla="*/ 1463041 h 2917769"/>
              <a:gd name="connsiteX1" fmla="*/ 1429789 w 2867891"/>
              <a:gd name="connsiteY1" fmla="*/ 8313 h 2917769"/>
              <a:gd name="connsiteX2" fmla="*/ 2044931 w 2867891"/>
              <a:gd name="connsiteY2" fmla="*/ 0 h 2917769"/>
              <a:gd name="connsiteX3" fmla="*/ 2867891 w 2867891"/>
              <a:gd name="connsiteY3" fmla="*/ 16626 h 2917769"/>
              <a:gd name="connsiteX4" fmla="*/ 2859578 w 2867891"/>
              <a:gd name="connsiteY4" fmla="*/ 1463041 h 2917769"/>
              <a:gd name="connsiteX5" fmla="*/ 1429789 w 2867891"/>
              <a:gd name="connsiteY5" fmla="*/ 2917769 h 2917769"/>
              <a:gd name="connsiteX6" fmla="*/ 0 w 2867891"/>
              <a:gd name="connsiteY6" fmla="*/ 1463041 h 2917769"/>
              <a:gd name="connsiteX0" fmla="*/ 0 w 2867891"/>
              <a:gd name="connsiteY0" fmla="*/ 1454729 h 2909457"/>
              <a:gd name="connsiteX1" fmla="*/ 1429789 w 2867891"/>
              <a:gd name="connsiteY1" fmla="*/ 1 h 2909457"/>
              <a:gd name="connsiteX2" fmla="*/ 2576946 w 2867891"/>
              <a:gd name="connsiteY2" fmla="*/ 0 h 2909457"/>
              <a:gd name="connsiteX3" fmla="*/ 2867891 w 2867891"/>
              <a:gd name="connsiteY3" fmla="*/ 8314 h 2909457"/>
              <a:gd name="connsiteX4" fmla="*/ 2859578 w 2867891"/>
              <a:gd name="connsiteY4" fmla="*/ 1454729 h 2909457"/>
              <a:gd name="connsiteX5" fmla="*/ 1429789 w 2867891"/>
              <a:gd name="connsiteY5" fmla="*/ 2909457 h 2909457"/>
              <a:gd name="connsiteX6" fmla="*/ 0 w 2867891"/>
              <a:gd name="connsiteY6" fmla="*/ 1454729 h 2909457"/>
              <a:gd name="connsiteX0" fmla="*/ 0 w 3233651"/>
              <a:gd name="connsiteY0" fmla="*/ 1454729 h 2909457"/>
              <a:gd name="connsiteX1" fmla="*/ 1429789 w 3233651"/>
              <a:gd name="connsiteY1" fmla="*/ 1 h 2909457"/>
              <a:gd name="connsiteX2" fmla="*/ 2576946 w 3233651"/>
              <a:gd name="connsiteY2" fmla="*/ 0 h 2909457"/>
              <a:gd name="connsiteX3" fmla="*/ 3233651 w 3233651"/>
              <a:gd name="connsiteY3" fmla="*/ 1 h 2909457"/>
              <a:gd name="connsiteX4" fmla="*/ 2859578 w 3233651"/>
              <a:gd name="connsiteY4" fmla="*/ 1454729 h 2909457"/>
              <a:gd name="connsiteX5" fmla="*/ 1429789 w 3233651"/>
              <a:gd name="connsiteY5" fmla="*/ 2909457 h 2909457"/>
              <a:gd name="connsiteX6" fmla="*/ 0 w 3233651"/>
              <a:gd name="connsiteY6" fmla="*/ 1454729 h 2909457"/>
              <a:gd name="connsiteX0" fmla="*/ 0 w 3233651"/>
              <a:gd name="connsiteY0" fmla="*/ 1454729 h 2909457"/>
              <a:gd name="connsiteX1" fmla="*/ 1429789 w 3233651"/>
              <a:gd name="connsiteY1" fmla="*/ 1 h 2909457"/>
              <a:gd name="connsiteX2" fmla="*/ 2576946 w 3233651"/>
              <a:gd name="connsiteY2" fmla="*/ 0 h 2909457"/>
              <a:gd name="connsiteX3" fmla="*/ 2801389 w 3233651"/>
              <a:gd name="connsiteY3" fmla="*/ 1 h 2909457"/>
              <a:gd name="connsiteX4" fmla="*/ 3233651 w 3233651"/>
              <a:gd name="connsiteY4" fmla="*/ 1 h 2909457"/>
              <a:gd name="connsiteX5" fmla="*/ 2859578 w 3233651"/>
              <a:gd name="connsiteY5" fmla="*/ 1454729 h 2909457"/>
              <a:gd name="connsiteX6" fmla="*/ 1429789 w 3233651"/>
              <a:gd name="connsiteY6" fmla="*/ 2909457 h 2909457"/>
              <a:gd name="connsiteX7" fmla="*/ 0 w 3233651"/>
              <a:gd name="connsiteY7" fmla="*/ 1454729 h 2909457"/>
              <a:gd name="connsiteX0" fmla="*/ 0 w 2867891"/>
              <a:gd name="connsiteY0" fmla="*/ 1454729 h 2909457"/>
              <a:gd name="connsiteX1" fmla="*/ 1429789 w 2867891"/>
              <a:gd name="connsiteY1" fmla="*/ 1 h 2909457"/>
              <a:gd name="connsiteX2" fmla="*/ 2576946 w 2867891"/>
              <a:gd name="connsiteY2" fmla="*/ 0 h 2909457"/>
              <a:gd name="connsiteX3" fmla="*/ 2801389 w 2867891"/>
              <a:gd name="connsiteY3" fmla="*/ 1 h 2909457"/>
              <a:gd name="connsiteX4" fmla="*/ 2867891 w 2867891"/>
              <a:gd name="connsiteY4" fmla="*/ 448888 h 2909457"/>
              <a:gd name="connsiteX5" fmla="*/ 2859578 w 2867891"/>
              <a:gd name="connsiteY5" fmla="*/ 1454729 h 2909457"/>
              <a:gd name="connsiteX6" fmla="*/ 1429789 w 2867891"/>
              <a:gd name="connsiteY6" fmla="*/ 2909457 h 2909457"/>
              <a:gd name="connsiteX7" fmla="*/ 0 w 2867891"/>
              <a:gd name="connsiteY7" fmla="*/ 1454729 h 2909457"/>
              <a:gd name="connsiteX0" fmla="*/ 0 w 2876204"/>
              <a:gd name="connsiteY0" fmla="*/ 1454729 h 2909457"/>
              <a:gd name="connsiteX1" fmla="*/ 1429789 w 2876204"/>
              <a:gd name="connsiteY1" fmla="*/ 1 h 2909457"/>
              <a:gd name="connsiteX2" fmla="*/ 2576946 w 2876204"/>
              <a:gd name="connsiteY2" fmla="*/ 0 h 2909457"/>
              <a:gd name="connsiteX3" fmla="*/ 2876204 w 2876204"/>
              <a:gd name="connsiteY3" fmla="*/ 16626 h 2909457"/>
              <a:gd name="connsiteX4" fmla="*/ 2867891 w 2876204"/>
              <a:gd name="connsiteY4" fmla="*/ 448888 h 2909457"/>
              <a:gd name="connsiteX5" fmla="*/ 2859578 w 2876204"/>
              <a:gd name="connsiteY5" fmla="*/ 1454729 h 2909457"/>
              <a:gd name="connsiteX6" fmla="*/ 1429789 w 2876204"/>
              <a:gd name="connsiteY6" fmla="*/ 2909457 h 2909457"/>
              <a:gd name="connsiteX7" fmla="*/ 0 w 2876204"/>
              <a:gd name="connsiteY7" fmla="*/ 1454729 h 2909457"/>
              <a:gd name="connsiteX0" fmla="*/ 0 w 2876204"/>
              <a:gd name="connsiteY0" fmla="*/ 1479668 h 2934396"/>
              <a:gd name="connsiteX1" fmla="*/ 1429789 w 2876204"/>
              <a:gd name="connsiteY1" fmla="*/ 24940 h 2934396"/>
              <a:gd name="connsiteX2" fmla="*/ 2601885 w 2876204"/>
              <a:gd name="connsiteY2" fmla="*/ 0 h 2934396"/>
              <a:gd name="connsiteX3" fmla="*/ 2876204 w 2876204"/>
              <a:gd name="connsiteY3" fmla="*/ 41565 h 2934396"/>
              <a:gd name="connsiteX4" fmla="*/ 2867891 w 2876204"/>
              <a:gd name="connsiteY4" fmla="*/ 473827 h 2934396"/>
              <a:gd name="connsiteX5" fmla="*/ 2859578 w 2876204"/>
              <a:gd name="connsiteY5" fmla="*/ 1479668 h 2934396"/>
              <a:gd name="connsiteX6" fmla="*/ 1429789 w 2876204"/>
              <a:gd name="connsiteY6" fmla="*/ 2934396 h 2934396"/>
              <a:gd name="connsiteX7" fmla="*/ 0 w 2876204"/>
              <a:gd name="connsiteY7" fmla="*/ 1479668 h 2934396"/>
              <a:gd name="connsiteX0" fmla="*/ 0 w 2876204"/>
              <a:gd name="connsiteY0" fmla="*/ 1479668 h 2934396"/>
              <a:gd name="connsiteX1" fmla="*/ 1429789 w 2876204"/>
              <a:gd name="connsiteY1" fmla="*/ 24940 h 2934396"/>
              <a:gd name="connsiteX2" fmla="*/ 2601885 w 2876204"/>
              <a:gd name="connsiteY2" fmla="*/ 0 h 2934396"/>
              <a:gd name="connsiteX3" fmla="*/ 2876204 w 2876204"/>
              <a:gd name="connsiteY3" fmla="*/ 16627 h 2934396"/>
              <a:gd name="connsiteX4" fmla="*/ 2867891 w 2876204"/>
              <a:gd name="connsiteY4" fmla="*/ 473827 h 2934396"/>
              <a:gd name="connsiteX5" fmla="*/ 2859578 w 2876204"/>
              <a:gd name="connsiteY5" fmla="*/ 1479668 h 2934396"/>
              <a:gd name="connsiteX6" fmla="*/ 1429789 w 2876204"/>
              <a:gd name="connsiteY6" fmla="*/ 2934396 h 2934396"/>
              <a:gd name="connsiteX7" fmla="*/ 0 w 2876204"/>
              <a:gd name="connsiteY7" fmla="*/ 1479668 h 2934396"/>
              <a:gd name="connsiteX0" fmla="*/ 0 w 2876204"/>
              <a:gd name="connsiteY0" fmla="*/ 1463041 h 2917769"/>
              <a:gd name="connsiteX1" fmla="*/ 1429789 w 2876204"/>
              <a:gd name="connsiteY1" fmla="*/ 8313 h 2917769"/>
              <a:gd name="connsiteX2" fmla="*/ 2535383 w 2876204"/>
              <a:gd name="connsiteY2" fmla="*/ 8312 h 2917769"/>
              <a:gd name="connsiteX3" fmla="*/ 2876204 w 2876204"/>
              <a:gd name="connsiteY3" fmla="*/ 0 h 2917769"/>
              <a:gd name="connsiteX4" fmla="*/ 2867891 w 2876204"/>
              <a:gd name="connsiteY4" fmla="*/ 457200 h 2917769"/>
              <a:gd name="connsiteX5" fmla="*/ 2859578 w 2876204"/>
              <a:gd name="connsiteY5" fmla="*/ 1463041 h 2917769"/>
              <a:gd name="connsiteX6" fmla="*/ 1429789 w 2876204"/>
              <a:gd name="connsiteY6" fmla="*/ 2917769 h 2917769"/>
              <a:gd name="connsiteX7" fmla="*/ 0 w 2876204"/>
              <a:gd name="connsiteY7" fmla="*/ 1463041 h 2917769"/>
              <a:gd name="connsiteX0" fmla="*/ 0 w 2867892"/>
              <a:gd name="connsiteY0" fmla="*/ 1454729 h 2909457"/>
              <a:gd name="connsiteX1" fmla="*/ 1429789 w 2867892"/>
              <a:gd name="connsiteY1" fmla="*/ 1 h 2909457"/>
              <a:gd name="connsiteX2" fmla="*/ 2535383 w 2867892"/>
              <a:gd name="connsiteY2" fmla="*/ 0 h 2909457"/>
              <a:gd name="connsiteX3" fmla="*/ 2867892 w 2867892"/>
              <a:gd name="connsiteY3" fmla="*/ 8313 h 2909457"/>
              <a:gd name="connsiteX4" fmla="*/ 2867891 w 2867892"/>
              <a:gd name="connsiteY4" fmla="*/ 448888 h 2909457"/>
              <a:gd name="connsiteX5" fmla="*/ 2859578 w 2867892"/>
              <a:gd name="connsiteY5" fmla="*/ 1454729 h 2909457"/>
              <a:gd name="connsiteX6" fmla="*/ 1429789 w 2867892"/>
              <a:gd name="connsiteY6" fmla="*/ 2909457 h 2909457"/>
              <a:gd name="connsiteX7" fmla="*/ 0 w 2867892"/>
              <a:gd name="connsiteY7" fmla="*/ 1454729 h 2909457"/>
              <a:gd name="connsiteX0" fmla="*/ 0 w 2892832"/>
              <a:gd name="connsiteY0" fmla="*/ 1481625 h 2936353"/>
              <a:gd name="connsiteX1" fmla="*/ 1429789 w 2892832"/>
              <a:gd name="connsiteY1" fmla="*/ 26897 h 2936353"/>
              <a:gd name="connsiteX2" fmla="*/ 2535383 w 2892832"/>
              <a:gd name="connsiteY2" fmla="*/ 26896 h 2936353"/>
              <a:gd name="connsiteX3" fmla="*/ 2867892 w 2892832"/>
              <a:gd name="connsiteY3" fmla="*/ 35209 h 2936353"/>
              <a:gd name="connsiteX4" fmla="*/ 2867891 w 2892832"/>
              <a:gd name="connsiteY4" fmla="*/ 475784 h 2936353"/>
              <a:gd name="connsiteX5" fmla="*/ 2859578 w 2892832"/>
              <a:gd name="connsiteY5" fmla="*/ 1481625 h 2936353"/>
              <a:gd name="connsiteX6" fmla="*/ 1429789 w 2892832"/>
              <a:gd name="connsiteY6" fmla="*/ 2936353 h 2936353"/>
              <a:gd name="connsiteX7" fmla="*/ 0 w 2892832"/>
              <a:gd name="connsiteY7" fmla="*/ 1481625 h 2936353"/>
              <a:gd name="connsiteX0" fmla="*/ 0 w 2872842"/>
              <a:gd name="connsiteY0" fmla="*/ 1454729 h 2909457"/>
              <a:gd name="connsiteX1" fmla="*/ 1429789 w 2872842"/>
              <a:gd name="connsiteY1" fmla="*/ 1 h 2909457"/>
              <a:gd name="connsiteX2" fmla="*/ 2535383 w 2872842"/>
              <a:gd name="connsiteY2" fmla="*/ 0 h 2909457"/>
              <a:gd name="connsiteX3" fmla="*/ 2834641 w 2872842"/>
              <a:gd name="connsiteY3" fmla="*/ 66502 h 2909457"/>
              <a:gd name="connsiteX4" fmla="*/ 2867891 w 2872842"/>
              <a:gd name="connsiteY4" fmla="*/ 448888 h 2909457"/>
              <a:gd name="connsiteX5" fmla="*/ 2859578 w 2872842"/>
              <a:gd name="connsiteY5" fmla="*/ 1454729 h 2909457"/>
              <a:gd name="connsiteX6" fmla="*/ 1429789 w 2872842"/>
              <a:gd name="connsiteY6" fmla="*/ 2909457 h 2909457"/>
              <a:gd name="connsiteX7" fmla="*/ 0 w 2872842"/>
              <a:gd name="connsiteY7" fmla="*/ 1454729 h 2909457"/>
              <a:gd name="connsiteX0" fmla="*/ 0 w 2872842"/>
              <a:gd name="connsiteY0" fmla="*/ 1454729 h 2909457"/>
              <a:gd name="connsiteX1" fmla="*/ 1429789 w 2872842"/>
              <a:gd name="connsiteY1" fmla="*/ 1 h 2909457"/>
              <a:gd name="connsiteX2" fmla="*/ 2535383 w 2872842"/>
              <a:gd name="connsiteY2" fmla="*/ 0 h 2909457"/>
              <a:gd name="connsiteX3" fmla="*/ 2834641 w 2872842"/>
              <a:gd name="connsiteY3" fmla="*/ 66502 h 2909457"/>
              <a:gd name="connsiteX4" fmla="*/ 2867891 w 2872842"/>
              <a:gd name="connsiteY4" fmla="*/ 448888 h 2909457"/>
              <a:gd name="connsiteX5" fmla="*/ 2859578 w 2872842"/>
              <a:gd name="connsiteY5" fmla="*/ 1454729 h 2909457"/>
              <a:gd name="connsiteX6" fmla="*/ 1429789 w 2872842"/>
              <a:gd name="connsiteY6" fmla="*/ 2909457 h 2909457"/>
              <a:gd name="connsiteX7" fmla="*/ 0 w 2872842"/>
              <a:gd name="connsiteY7" fmla="*/ 1454729 h 2909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2842" h="2909457">
                <a:moveTo>
                  <a:pt x="0" y="1454729"/>
                </a:moveTo>
                <a:cubicBezTo>
                  <a:pt x="0" y="651305"/>
                  <a:pt x="640138" y="1"/>
                  <a:pt x="1429789" y="1"/>
                </a:cubicBezTo>
                <a:lnTo>
                  <a:pt x="2535383" y="0"/>
                </a:lnTo>
                <a:cubicBezTo>
                  <a:pt x="2775067" y="1385"/>
                  <a:pt x="2779223" y="-8313"/>
                  <a:pt x="2834641" y="66502"/>
                </a:cubicBezTo>
                <a:cubicBezTo>
                  <a:pt x="2890059" y="141317"/>
                  <a:pt x="2869277" y="207819"/>
                  <a:pt x="2867891" y="448888"/>
                </a:cubicBezTo>
                <a:cubicBezTo>
                  <a:pt x="2867891" y="933797"/>
                  <a:pt x="2859578" y="969820"/>
                  <a:pt x="2859578" y="1454729"/>
                </a:cubicBezTo>
                <a:cubicBezTo>
                  <a:pt x="2859578" y="2258153"/>
                  <a:pt x="2219440" y="2909457"/>
                  <a:pt x="1429789" y="2909457"/>
                </a:cubicBezTo>
                <a:cubicBezTo>
                  <a:pt x="640138" y="2909457"/>
                  <a:pt x="0" y="2258153"/>
                  <a:pt x="0" y="1454729"/>
                </a:cubicBez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1641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18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204609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4525768"/>
            <a:ext cx="9144000" cy="130586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0951028" y="294178"/>
            <a:ext cx="990600" cy="25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1382074-45F8-4146-872D-1FB2B1C01417}" type="datetime1">
              <a:rPr lang="de-DE" smtClean="0"/>
              <a:pPr/>
              <a:t>19.05.2026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905446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8" cy="685799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204609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4525768"/>
            <a:ext cx="9144000" cy="130586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0951028" y="294178"/>
            <a:ext cx="990600" cy="25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1382074-45F8-4146-872D-1FB2B1C01417}" type="datetime1">
              <a:rPr lang="de-DE" smtClean="0"/>
              <a:pPr/>
              <a:t>19.05.2026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739105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30586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9861-5F95-4A9B-AD9E-D917B72E8C7A}" type="datetime1">
              <a:rPr lang="de-DE" smtClean="0"/>
              <a:t>19.05.2026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eine Fußzeile ergänzen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9640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Inhalts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2074-45F8-4146-872D-1FB2B1C01417}" type="datetime1">
              <a:rPr lang="de-DE" smtClean="0"/>
              <a:pPr/>
              <a:t>19.05.2026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eine Fußzeile ergänzen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8334704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Inhalts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8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2302458"/>
            <a:ext cx="10515600" cy="31009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2074-45F8-4146-872D-1FB2B1C01417}" type="datetime1">
              <a:rPr lang="de-DE" smtClean="0"/>
              <a:pPr/>
              <a:t>19.05.2026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eine Fußzeile ergänzen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27503357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Inhalts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8" cy="685799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2302458"/>
            <a:ext cx="10515600" cy="31009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2074-45F8-4146-872D-1FB2B1C01417}" type="datetime1">
              <a:rPr lang="de-DE" smtClean="0"/>
              <a:pPr/>
              <a:t>19.05.2026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eine Fußzeile ergänzen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71908340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Inhalts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53947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53947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2074-45F8-4146-872D-1FB2B1C01417}" type="datetime1">
              <a:rPr lang="de-DE" smtClean="0"/>
              <a:pPr/>
              <a:t>19.05.2026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eine Fußzeile ergänzen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00892973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871870"/>
            <a:ext cx="9366380" cy="8478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100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1044334" y="6527027"/>
            <a:ext cx="990600" cy="2504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1382074-45F8-4146-872D-1FB2B1C01417}" type="datetime1">
              <a:rPr lang="de-DE" smtClean="0"/>
              <a:pPr/>
              <a:t>19.05.2026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139542" y="6519899"/>
            <a:ext cx="4710403" cy="257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Hier eine Fußzeile ergänzen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56210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685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05442" y="2104845"/>
            <a:ext cx="11300603" cy="1178190"/>
          </a:xfrm>
        </p:spPr>
        <p:txBody>
          <a:bodyPr>
            <a:normAutofit/>
          </a:bodyPr>
          <a:lstStyle/>
          <a:p>
            <a:r>
              <a:rPr lang="de-DE" sz="5400" dirty="0"/>
              <a:t>Digitale Barrierefreiheit in der Lehre</a:t>
            </a:r>
          </a:p>
        </p:txBody>
      </p:sp>
    </p:spTree>
    <p:extLst>
      <p:ext uri="{BB962C8B-B14F-4D97-AF65-F5344CB8AC3E}">
        <p14:creationId xmlns:p14="http://schemas.microsoft.com/office/powerpoint/2010/main" val="3400338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92B227-DECB-1107-37B7-87C72C19C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Begrüßung und Vorstellung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D1E3BB7-5054-022C-9DC9-A5223ECD96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1742" y="2774530"/>
            <a:ext cx="10515600" cy="3100938"/>
          </a:xfrm>
        </p:spPr>
        <p:txBody>
          <a:bodyPr/>
          <a:lstStyle/>
          <a:p>
            <a:pPr marL="0" indent="0">
              <a:buNone/>
            </a:pPr>
            <a:r>
              <a:rPr lang="de-DE" b="1" dirty="0">
                <a:solidFill>
                  <a:schemeClr val="tx2"/>
                </a:solidFill>
              </a:rPr>
              <a:t>Sinem </a:t>
            </a:r>
            <a:r>
              <a:rPr lang="de-DE" b="1" dirty="0" err="1">
                <a:solidFill>
                  <a:schemeClr val="tx2"/>
                </a:solidFill>
              </a:rPr>
              <a:t>Malgac</a:t>
            </a:r>
            <a:endParaRPr lang="de-DE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de-DE" dirty="0">
                <a:solidFill>
                  <a:schemeClr val="tx2"/>
                </a:solidFill>
              </a:rPr>
              <a:t>wissenschaftliche Mitarbeiterin </a:t>
            </a:r>
            <a:r>
              <a:rPr lang="de-DE" dirty="0" err="1">
                <a:solidFill>
                  <a:schemeClr val="tx2"/>
                </a:solidFill>
              </a:rPr>
              <a:t>evH</a:t>
            </a:r>
            <a:r>
              <a:rPr lang="de-DE" dirty="0">
                <a:solidFill>
                  <a:schemeClr val="tx2"/>
                </a:solidFill>
              </a:rPr>
              <a:t> Bochum</a:t>
            </a:r>
          </a:p>
          <a:p>
            <a:pPr marL="0" indent="0">
              <a:buNone/>
            </a:pPr>
            <a:r>
              <a:rPr lang="de-DE" dirty="0">
                <a:solidFill>
                  <a:schemeClr val="tx2"/>
                </a:solidFill>
              </a:rPr>
              <a:t>Beauftragte für Barrierefreiheit</a:t>
            </a:r>
          </a:p>
          <a:p>
            <a:pPr marL="0" indent="0">
              <a:buNone/>
            </a:pPr>
            <a:endParaRPr lang="de-DE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de-DE" b="1" dirty="0">
                <a:solidFill>
                  <a:schemeClr val="tx2"/>
                </a:solidFill>
              </a:rPr>
              <a:t>Kontakt:</a:t>
            </a:r>
            <a:r>
              <a:rPr lang="de-DE" dirty="0">
                <a:solidFill>
                  <a:schemeClr val="tx2"/>
                </a:solidFill>
              </a:rPr>
              <a:t> malgac@evh-bochum.de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628F4D-6737-DE14-6B72-B54496D55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2074-45F8-4146-872D-1FB2B1C01417}" type="datetime1">
              <a:rPr lang="de-DE" smtClean="0"/>
              <a:pPr/>
              <a:t>19.05.2026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12507B8-055F-7D27-0C4B-5891D2C1F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eine Fußzeile ergänzen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8395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26B2D-810D-C36A-2D59-6F960B27B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49D7DB-2647-7405-84CC-075F29F92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Einführung in die digitale Barrierefreiheit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57EBB9-B4E6-F65E-6BD7-0C529567E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1742" y="2774530"/>
            <a:ext cx="10515600" cy="3100938"/>
          </a:xfrm>
        </p:spPr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Warum ist die digitale Barrierefreiheit so ein wichtiger Punkt in der Hochschullehre?</a:t>
            </a:r>
          </a:p>
          <a:p>
            <a:r>
              <a:rPr lang="de-DE" dirty="0">
                <a:solidFill>
                  <a:schemeClr val="tx2"/>
                </a:solidFill>
              </a:rPr>
              <a:t>Welche Herausforderungen gibt es bei der Barrierefreiheit?</a:t>
            </a:r>
          </a:p>
          <a:p>
            <a:r>
              <a:rPr lang="de-DE" dirty="0">
                <a:solidFill>
                  <a:schemeClr val="tx2"/>
                </a:solidFill>
              </a:rPr>
              <a:t>Welche Möglichkeiten haben Lehrende die digitale Barrierefreiheit umzusetzen?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5016ECF-E8BA-AB36-87D2-3310F6BD8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2074-45F8-4146-872D-1FB2B1C01417}" type="datetime1">
              <a:rPr lang="de-DE" smtClean="0"/>
              <a:pPr/>
              <a:t>19.05.2026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28C872D-E6A7-566E-3B48-773775795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eine Fußzeile ergänzen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7613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56299-BAED-4B26-BA0B-6B89A12F7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11A5BB-C708-11E0-1FBB-F095EB402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/>
              <a:t>Warum ist die digitale Barrierefreiheit so ein wichtiger Punkt in der Hochschullehre?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258D1C7-E029-B217-BCD9-3309266915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1742" y="2774530"/>
            <a:ext cx="10515600" cy="3100938"/>
          </a:xfrm>
        </p:spPr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Chancengleichheit</a:t>
            </a:r>
          </a:p>
          <a:p>
            <a:r>
              <a:rPr lang="de-DE" dirty="0">
                <a:solidFill>
                  <a:schemeClr val="tx2"/>
                </a:solidFill>
              </a:rPr>
              <a:t>Rechtliche Verpflichtung</a:t>
            </a:r>
          </a:p>
          <a:p>
            <a:r>
              <a:rPr lang="de-DE" dirty="0">
                <a:solidFill>
                  <a:schemeClr val="tx2"/>
                </a:solidFill>
              </a:rPr>
              <a:t>Didaktischer Mehrwert für alle Studierende</a:t>
            </a:r>
          </a:p>
          <a:p>
            <a:pPr marL="0" indent="0">
              <a:buNone/>
            </a:pP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7D747ED-CAC7-744C-9A74-5CCC8A340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2074-45F8-4146-872D-1FB2B1C01417}" type="datetime1">
              <a:rPr lang="de-DE" smtClean="0"/>
              <a:pPr/>
              <a:t>19.05.2026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E66E103-0A79-758C-3D8E-0D682AE80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eine Fußzeile ergänzen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4592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907FB-88A0-0191-876E-A606D7E25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321F73-7400-0693-51C3-A7D2D3F28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/>
              <a:t>Welche Herausforderungen gibt es bei der Barrierefreiheit?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9E02E64-E59C-4263-949D-46F5BE821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1742" y="2774530"/>
            <a:ext cx="10807050" cy="3100938"/>
          </a:xfrm>
        </p:spPr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Fehlendes Bewusstsein / Wissen über Barrierefreiheitsstandards</a:t>
            </a:r>
          </a:p>
          <a:p>
            <a:r>
              <a:rPr lang="de-DE" dirty="0">
                <a:solidFill>
                  <a:schemeClr val="tx2"/>
                </a:solidFill>
              </a:rPr>
              <a:t>Hoher Zeitaufwand</a:t>
            </a:r>
          </a:p>
          <a:p>
            <a:r>
              <a:rPr lang="de-DE" dirty="0">
                <a:solidFill>
                  <a:schemeClr val="tx2"/>
                </a:solidFill>
              </a:rPr>
              <a:t>Fehlende finanzielle Ressourcen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F09FCF6-CF26-0E3B-087A-CD5ABC18E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2074-45F8-4146-872D-1FB2B1C01417}" type="datetime1">
              <a:rPr lang="de-DE" smtClean="0"/>
              <a:pPr/>
              <a:t>19.05.2026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95898E5-02C1-C0BB-B47F-1088B15A7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eine Fußzeile ergänzen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328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23DCB-8F2B-B17B-B927-4C5196119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43FAE8-E344-07AC-AA54-179CF2C60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/>
              <a:t>Welche Möglichkeiten haben Lehrende die digitale Barrierefreiheit umzusetzen?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8BD155E-439A-77B6-DCF1-7B1AED5650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1742" y="2774530"/>
            <a:ext cx="10515600" cy="3100938"/>
          </a:xfrm>
        </p:spPr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Strukturierte Dokumente</a:t>
            </a:r>
          </a:p>
          <a:p>
            <a:r>
              <a:rPr lang="de-DE" dirty="0">
                <a:solidFill>
                  <a:schemeClr val="tx2"/>
                </a:solidFill>
              </a:rPr>
              <a:t>Medien mit Alternativen</a:t>
            </a:r>
          </a:p>
          <a:p>
            <a:r>
              <a:rPr lang="de-DE" dirty="0">
                <a:solidFill>
                  <a:schemeClr val="tx2"/>
                </a:solidFill>
              </a:rPr>
              <a:t>Barrierearme Lernplattform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ACD2ACD-DDC4-88CC-07C3-0E7B1A29B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2074-45F8-4146-872D-1FB2B1C01417}" type="datetime1">
              <a:rPr lang="de-DE" smtClean="0"/>
              <a:pPr/>
              <a:t>19.05.2026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E2AD918-8334-0664-98D7-756DBC2DC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eine Fußzeile ergänzen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310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D4E2B7-FDE6-8BA5-E833-02522B475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3B1D27-21E0-CAB4-7D0D-8C606C369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838" y="1026543"/>
            <a:ext cx="11222966" cy="847855"/>
          </a:xfrm>
        </p:spPr>
        <p:txBody>
          <a:bodyPr>
            <a:noAutofit/>
          </a:bodyPr>
          <a:lstStyle/>
          <a:p>
            <a:r>
              <a:rPr lang="de-DE" sz="3500" b="1" dirty="0"/>
              <a:t>Barrierefreiheit erlangen über die Plattform </a:t>
            </a:r>
            <a:r>
              <a:rPr lang="de-DE" sz="3500" b="1" dirty="0" err="1"/>
              <a:t>Moodle</a:t>
            </a:r>
            <a:endParaRPr lang="de-DE" sz="3500" b="1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95CFFE-64CC-3222-1F2B-BC66A276EA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838" y="2507110"/>
            <a:ext cx="11360988" cy="36435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>
                <a:solidFill>
                  <a:schemeClr val="tx2"/>
                </a:solidFill>
              </a:rPr>
              <a:t>Unter </a:t>
            </a:r>
            <a:r>
              <a:rPr lang="de-DE" b="1" dirty="0">
                <a:solidFill>
                  <a:schemeClr val="tx2"/>
                </a:solidFill>
              </a:rPr>
              <a:t>Punkt 7 </a:t>
            </a:r>
            <a:r>
              <a:rPr lang="de-DE" dirty="0">
                <a:solidFill>
                  <a:schemeClr val="tx2"/>
                </a:solidFill>
              </a:rPr>
              <a:t>„Barrierefreiheit in der Online Lehre“ finden Sie:</a:t>
            </a:r>
          </a:p>
          <a:p>
            <a:r>
              <a:rPr lang="de-DE" dirty="0">
                <a:solidFill>
                  <a:schemeClr val="tx2"/>
                </a:solidFill>
              </a:rPr>
              <a:t>Barriere-Checker TO-GO</a:t>
            </a:r>
          </a:p>
          <a:p>
            <a:r>
              <a:rPr lang="de-DE" dirty="0">
                <a:solidFill>
                  <a:schemeClr val="tx2"/>
                </a:solidFill>
              </a:rPr>
              <a:t>Anleitungen (Videos) zu barrierefreier Erstellung in der Online-Lehre</a:t>
            </a:r>
          </a:p>
          <a:p>
            <a:r>
              <a:rPr lang="de-DE" dirty="0">
                <a:solidFill>
                  <a:schemeClr val="tx2"/>
                </a:solidFill>
              </a:rPr>
              <a:t>Barrierefreies Erstellen von Dateien, Webkonferenzen etc.</a:t>
            </a:r>
          </a:p>
          <a:p>
            <a:r>
              <a:rPr lang="de-DE" dirty="0">
                <a:solidFill>
                  <a:schemeClr val="tx2"/>
                </a:solidFill>
              </a:rPr>
              <a:t>Online-Kurse von Microsoft zur Erstellung von barrierefreien Bildungsmaterialien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F451423-BF2C-E86E-3A5D-80B2BCAA7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2074-45F8-4146-872D-1FB2B1C01417}" type="datetime1">
              <a:rPr lang="de-DE" smtClean="0"/>
              <a:pPr/>
              <a:t>19.05.2026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3EE2962-1C0D-D955-FF2D-7B9579F54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eine Fußzeile ergänzen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9020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27528-BC13-03EE-E1A6-3373E5D5D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0ADC67-E8FC-3299-AEF7-9E9D3EB6A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b="1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E6D8D29-7A48-50E2-23B6-8682BA61A7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1742" y="2774530"/>
            <a:ext cx="10515600" cy="31009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4400" b="1" dirty="0">
                <a:solidFill>
                  <a:schemeClr val="tx2"/>
                </a:solidFill>
              </a:rPr>
              <a:t>Vielen Dank für Ihre Aufmerksamkeit!</a:t>
            </a:r>
            <a:endParaRPr lang="de-DE" sz="4400" dirty="0">
              <a:solidFill>
                <a:schemeClr val="tx2"/>
              </a:solidFill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73444BC-8739-935F-BE47-63A8D25FB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82074-45F8-4146-872D-1FB2B1C01417}" type="datetime1">
              <a:rPr lang="de-DE" smtClean="0"/>
              <a:pPr/>
              <a:t>19.05.2026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CA8521E-4BDE-FE1E-CBF2-5B2546FFE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Hier eine Fußzeile ergänzen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32099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EvH Bochum_PowerPoint Master 20240919_zeb_ct">
  <a:themeElements>
    <a:clrScheme name="EvH PowerPoint">
      <a:dk1>
        <a:srgbClr val="000000"/>
      </a:dk1>
      <a:lt1>
        <a:sysClr val="window" lastClr="FFFFFF"/>
      </a:lt1>
      <a:dk2>
        <a:srgbClr val="164194"/>
      </a:dk2>
      <a:lt2>
        <a:srgbClr val="B2D6F1"/>
      </a:lt2>
      <a:accent1>
        <a:srgbClr val="AAC495"/>
      </a:accent1>
      <a:accent2>
        <a:srgbClr val="45736B"/>
      </a:accent2>
      <a:accent3>
        <a:srgbClr val="E4F2FB"/>
      </a:accent3>
      <a:accent4>
        <a:srgbClr val="E30613"/>
      </a:accent4>
      <a:accent5>
        <a:srgbClr val="FFFFFF"/>
      </a:accent5>
      <a:accent6>
        <a:srgbClr val="FFFFFF"/>
      </a:accent6>
      <a:hlink>
        <a:srgbClr val="000000"/>
      </a:hlink>
      <a:folHlink>
        <a:srgbClr val="000000"/>
      </a:folHlink>
    </a:clrScheme>
    <a:fontScheme name="EvH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64194"/>
        </a:solidFill>
      </a:spPr>
      <a:bodyPr rtlCol="0" anchor="ctr"/>
      <a:lstStyle>
        <a:defPPr algn="ctr">
          <a:defRPr dirty="0">
            <a:solidFill>
              <a:srgbClr val="164194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Digitale Barrierefreiheit in der Lehre.potx" id="{CBF5161E-61B7-4756-8089-0DD97A826831}" vid="{01178790-4C31-4F64-B40A-35B11F0C5250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Digitale Barrierefreiheit in der Lehre</Template>
  <TotalTime>0</TotalTime>
  <Words>203</Words>
  <Application>Microsoft Office PowerPoint</Application>
  <PresentationFormat>Breitbild</PresentationFormat>
  <Paragraphs>44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1" baseType="lpstr">
      <vt:lpstr>Arial</vt:lpstr>
      <vt:lpstr>Calibri</vt:lpstr>
      <vt:lpstr>EvH Bochum_PowerPoint Master 20240919_zeb_ct</vt:lpstr>
      <vt:lpstr>Digitale Barrierefreiheit in der Lehre</vt:lpstr>
      <vt:lpstr>Begrüßung und Vorstellung</vt:lpstr>
      <vt:lpstr>Einführung in die digitale Barrierefreiheit </vt:lpstr>
      <vt:lpstr>Warum ist die digitale Barrierefreiheit so ein wichtiger Punkt in der Hochschullehre?</vt:lpstr>
      <vt:lpstr>Welche Herausforderungen gibt es bei der Barrierefreiheit?</vt:lpstr>
      <vt:lpstr>Welche Möglichkeiten haben Lehrende die digitale Barrierefreiheit umzusetzen?</vt:lpstr>
      <vt:lpstr>Barrierefreiheit erlangen über die Plattform Moodle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Andrea Rosen</dc:creator>
  <cp:lastModifiedBy>Andrea Rosen</cp:lastModifiedBy>
  <cp:revision>1</cp:revision>
  <dcterms:created xsi:type="dcterms:W3CDTF">2026-05-19T10:27:44Z</dcterms:created>
  <dcterms:modified xsi:type="dcterms:W3CDTF">2026-05-19T10:28:31Z</dcterms:modified>
</cp:coreProperties>
</file>